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63" r:id="rId2"/>
    <p:sldId id="264" r:id="rId3"/>
    <p:sldId id="265" r:id="rId4"/>
    <p:sldId id="267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C33E886-1CD7-4310-BCA5-E2E16BD55F59}" type="datetimeFigureOut">
              <a:rPr lang="en-US" smtClean="0"/>
              <a:t>5/19/2015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C59BCD9-EC4F-41C5-8FAB-F69744BF7F2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C33E886-1CD7-4310-BCA5-E2E16BD55F59}" type="datetimeFigureOut">
              <a:rPr lang="en-US" smtClean="0"/>
              <a:t>5/19/2015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59BCD9-EC4F-41C5-8FAB-F69744BF7F2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C33E886-1CD7-4310-BCA5-E2E16BD55F59}" type="datetimeFigureOut">
              <a:rPr lang="en-US" smtClean="0"/>
              <a:t>5/19/2015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59BCD9-EC4F-41C5-8FAB-F69744BF7F2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C33E886-1CD7-4310-BCA5-E2E16BD55F59}" type="datetimeFigureOut">
              <a:rPr lang="en-US" smtClean="0"/>
              <a:t>5/19/2015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59BCD9-EC4F-41C5-8FAB-F69744BF7F2F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C33E886-1CD7-4310-BCA5-E2E16BD55F59}" type="datetimeFigureOut">
              <a:rPr lang="en-US" smtClean="0"/>
              <a:t>5/19/2015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59BCD9-EC4F-41C5-8FAB-F69744BF7F2F}" type="slidenum">
              <a:rPr lang="en-US" smtClean="0"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C33E886-1CD7-4310-BCA5-E2E16BD55F59}" type="datetimeFigureOut">
              <a:rPr lang="en-US" smtClean="0"/>
              <a:t>5/19/2015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59BCD9-EC4F-41C5-8FAB-F69744BF7F2F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C33E886-1CD7-4310-BCA5-E2E16BD55F59}" type="datetimeFigureOut">
              <a:rPr lang="en-US" smtClean="0"/>
              <a:t>5/19/2015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59BCD9-EC4F-41C5-8FAB-F69744BF7F2F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C33E886-1CD7-4310-BCA5-E2E16BD55F59}" type="datetimeFigureOut">
              <a:rPr lang="en-US" smtClean="0"/>
              <a:t>5/19/2015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59BCD9-EC4F-41C5-8FAB-F69744BF7F2F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C33E886-1CD7-4310-BCA5-E2E16BD55F59}" type="datetimeFigureOut">
              <a:rPr lang="en-US" smtClean="0"/>
              <a:t>5/19/2015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59BCD9-EC4F-41C5-8FAB-F69744BF7F2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DC33E886-1CD7-4310-BCA5-E2E16BD55F59}" type="datetimeFigureOut">
              <a:rPr lang="en-US" smtClean="0"/>
              <a:t>5/19/2015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59BCD9-EC4F-41C5-8FAB-F69744BF7F2F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C33E886-1CD7-4310-BCA5-E2E16BD55F59}" type="datetimeFigureOut">
              <a:rPr lang="en-US" smtClean="0"/>
              <a:t>5/19/2015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C59BCD9-EC4F-41C5-8FAB-F69744BF7F2F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DC33E886-1CD7-4310-BCA5-E2E16BD55F59}" type="datetimeFigureOut">
              <a:rPr lang="en-US" smtClean="0"/>
              <a:t>5/19/2015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0C59BCD9-EC4F-41C5-8FAB-F69744BF7F2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8077200" cy="4525963"/>
          </a:xfrm>
        </p:spPr>
        <p:txBody>
          <a:bodyPr/>
          <a:lstStyle/>
          <a:p>
            <a:r>
              <a:rPr lang="fr-CA" b="1" i="1" dirty="0" smtClean="0"/>
              <a:t>«</a:t>
            </a:r>
            <a:r>
              <a:rPr lang="fr-CA" b="1" i="1" dirty="0"/>
              <a:t> Les monstres ne sont pas tous destructifs. En fait, il y en a qui méritent notre sympathie. » </a:t>
            </a:r>
            <a:endParaRPr lang="fr-CA" b="1" i="1" dirty="0" smtClean="0"/>
          </a:p>
          <a:p>
            <a:endParaRPr lang="fr-CA" b="1" i="1" dirty="0"/>
          </a:p>
          <a:p>
            <a:r>
              <a:rPr lang="fr-CA" b="1" dirty="0" smtClean="0"/>
              <a:t>Es-tu </a:t>
            </a:r>
            <a:r>
              <a:rPr lang="fr-CA" b="1" dirty="0"/>
              <a:t>d’accord avec ça ou non? Expliquez en </a:t>
            </a:r>
            <a:r>
              <a:rPr lang="fr-CA" b="1" u="sng" dirty="0"/>
              <a:t>au moins</a:t>
            </a:r>
            <a:r>
              <a:rPr lang="fr-CA" b="1" dirty="0"/>
              <a:t> 5 phrases.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Journal #1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19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8229600" cy="4525963"/>
          </a:xfrm>
        </p:spPr>
        <p:txBody>
          <a:bodyPr/>
          <a:lstStyle/>
          <a:p>
            <a:r>
              <a:rPr lang="fr-FR" b="1" dirty="0"/>
              <a:t>Qu’est-ce que tu as fait la fin de semaine passée </a:t>
            </a:r>
            <a:r>
              <a:rPr lang="fr-FR" b="1"/>
              <a:t>? </a:t>
            </a:r>
            <a:endParaRPr lang="fr-FR" b="1" smtClean="0"/>
          </a:p>
          <a:p>
            <a:pPr lvl="1"/>
            <a:r>
              <a:rPr lang="fr-FR" b="1" smtClean="0"/>
              <a:t>Écrivez </a:t>
            </a:r>
            <a:r>
              <a:rPr lang="fr-FR" b="1" u="sng"/>
              <a:t>au moins</a:t>
            </a:r>
            <a:r>
              <a:rPr lang="fr-FR" b="1"/>
              <a:t> 8 phrases </a:t>
            </a:r>
            <a:r>
              <a:rPr lang="fr-FR" b="1">
                <a:sym typeface="Wingdings"/>
              </a:rPr>
              <a:t></a:t>
            </a:r>
            <a:r>
              <a:rPr lang="fr-FR" b="1"/>
              <a:t> 4 qui utilisent avoir au passé composé et 4 qui utilisent être au passé composé.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Journal #2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4368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8305800" cy="4525963"/>
          </a:xfrm>
        </p:spPr>
        <p:txBody>
          <a:bodyPr/>
          <a:lstStyle/>
          <a:p>
            <a:r>
              <a:rPr lang="fr-CA" dirty="0" smtClean="0"/>
              <a:t>La manchette </a:t>
            </a:r>
            <a:r>
              <a:rPr lang="fr-CA" sz="2400" i="1" dirty="0" smtClean="0"/>
              <a:t>(headline)</a:t>
            </a:r>
            <a:r>
              <a:rPr lang="fr-CA" dirty="0" smtClean="0"/>
              <a:t> d’un article est</a:t>
            </a:r>
          </a:p>
          <a:p>
            <a:pPr lvl="1"/>
            <a:r>
              <a:rPr lang="fr-CA" dirty="0" smtClean="0"/>
              <a:t>« Un animal étrange est sorti du laboratoire! »</a:t>
            </a:r>
          </a:p>
          <a:p>
            <a:r>
              <a:rPr lang="fr-CA" dirty="0" smtClean="0"/>
              <a:t>Écris un article qui répond aux questions</a:t>
            </a:r>
          </a:p>
          <a:p>
            <a:pPr lvl="1"/>
            <a:r>
              <a:rPr lang="fr-CA" dirty="0" smtClean="0"/>
              <a:t>Qui?</a:t>
            </a:r>
          </a:p>
          <a:p>
            <a:pPr lvl="1"/>
            <a:r>
              <a:rPr lang="fr-CA" dirty="0" smtClean="0"/>
              <a:t>Quoi?</a:t>
            </a:r>
          </a:p>
          <a:p>
            <a:pPr lvl="1"/>
            <a:r>
              <a:rPr lang="fr-CA" dirty="0" smtClean="0"/>
              <a:t>Où?</a:t>
            </a:r>
          </a:p>
          <a:p>
            <a:pPr lvl="1"/>
            <a:r>
              <a:rPr lang="fr-CA" dirty="0" smtClean="0"/>
              <a:t>Quand?</a:t>
            </a:r>
          </a:p>
          <a:p>
            <a:pPr lvl="1"/>
            <a:r>
              <a:rPr lang="fr-CA" dirty="0" smtClean="0"/>
              <a:t>Pourquoi?</a:t>
            </a:r>
          </a:p>
          <a:p>
            <a:r>
              <a:rPr lang="fr-CA" dirty="0" smtClean="0"/>
              <a:t>Ça doit avoir </a:t>
            </a:r>
            <a:r>
              <a:rPr lang="fr-CA" u="sng" dirty="0" smtClean="0"/>
              <a:t>au moins</a:t>
            </a:r>
            <a:r>
              <a:rPr lang="fr-CA" dirty="0" smtClean="0"/>
              <a:t> 10 phrases.</a:t>
            </a:r>
            <a:endParaRPr lang="fr-CA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Journal #3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4585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52400" y="76200"/>
            <a:ext cx="8915400" cy="914400"/>
          </a:xfrm>
        </p:spPr>
        <p:txBody>
          <a:bodyPr>
            <a:noAutofit/>
          </a:bodyPr>
          <a:lstStyle/>
          <a:p>
            <a:r>
              <a:rPr lang="fr-CA" sz="2400" b="1" u="sng" dirty="0">
                <a:sym typeface="Wingdings" pitchFamily="2" charset="2"/>
              </a:rPr>
              <a:t>Journal </a:t>
            </a:r>
            <a:r>
              <a:rPr lang="fr-CA" sz="2400" b="1" u="sng" dirty="0" smtClean="0">
                <a:sym typeface="Wingdings" pitchFamily="2" charset="2"/>
              </a:rPr>
              <a:t>#4</a:t>
            </a:r>
            <a:r>
              <a:rPr lang="fr-CA" sz="2400" b="1" dirty="0" smtClean="0">
                <a:sym typeface="Wingdings" pitchFamily="2" charset="2"/>
              </a:rPr>
              <a:t>: </a:t>
            </a:r>
            <a:r>
              <a:rPr lang="fr-CA" sz="2400" b="1" dirty="0">
                <a:sym typeface="Wingdings" pitchFamily="2" charset="2"/>
              </a:rPr>
              <a:t>Écrivez 5 questions pour cette photo</a:t>
            </a:r>
            <a:r>
              <a:rPr lang="fr-CA" sz="2400" b="1" dirty="0" smtClean="0">
                <a:sym typeface="Wingdings" pitchFamily="2" charset="2"/>
              </a:rPr>
              <a:t>. </a:t>
            </a:r>
            <a:r>
              <a:rPr lang="fr-CA" sz="2400" b="1" smtClean="0">
                <a:sym typeface="Wingdings" pitchFamily="2" charset="2"/>
              </a:rPr>
              <a:t>Utilise </a:t>
            </a:r>
            <a:r>
              <a:rPr lang="fr-CA" sz="2400" b="1" smtClean="0">
                <a:sym typeface="Wingdings" pitchFamily="2" charset="2"/>
              </a:rPr>
              <a:t>l’inversion.</a:t>
            </a:r>
            <a:endParaRPr lang="en-US" sz="2400" dirty="0"/>
          </a:p>
        </p:txBody>
      </p:sp>
      <p:pic>
        <p:nvPicPr>
          <p:cNvPr id="1026" name="Picture 2" descr="C:\Users\biegas\Desktop\NW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838200"/>
            <a:ext cx="7927174" cy="5945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F:\BT 2\1D\Unité 3 - Les grands monstres\Leçons\Yaytsi photo 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836898"/>
            <a:ext cx="8915400" cy="59466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56588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4021</TotalTime>
  <Words>43</Words>
  <Application>Microsoft Office PowerPoint</Application>
  <PresentationFormat>On-screen Show (4:3)</PresentationFormat>
  <Paragraphs>18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Concourse</vt:lpstr>
      <vt:lpstr>Journal #1</vt:lpstr>
      <vt:lpstr>Journal #2</vt:lpstr>
      <vt:lpstr>Journal #3</vt:lpstr>
      <vt:lpstr>Journal #4: Écrivez 5 questions pour cette photo. Utilise l’inversion.</vt:lpstr>
    </vt:vector>
  </TitlesOfParts>
  <Company>NCDSB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 carillonneur</dc:title>
  <dc:creator>Biega, Sarah</dc:creator>
  <cp:lastModifiedBy>Biega, Sarah</cp:lastModifiedBy>
  <cp:revision>142</cp:revision>
  <dcterms:created xsi:type="dcterms:W3CDTF">2014-09-15T11:34:00Z</dcterms:created>
  <dcterms:modified xsi:type="dcterms:W3CDTF">2015-05-19T15:05:39Z</dcterms:modified>
</cp:coreProperties>
</file>